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1" r:id="rId4"/>
    <p:sldId id="272" r:id="rId5"/>
    <p:sldId id="275" r:id="rId6"/>
    <p:sldId id="274" r:id="rId7"/>
    <p:sldId id="267" r:id="rId8"/>
    <p:sldId id="280" r:id="rId9"/>
    <p:sldId id="276" r:id="rId10"/>
    <p:sldId id="279" r:id="rId11"/>
    <p:sldId id="264" r:id="rId12"/>
    <p:sldId id="260" r:id="rId13"/>
    <p:sldId id="261" r:id="rId14"/>
    <p:sldId id="281" r:id="rId15"/>
    <p:sldId id="282" r:id="rId16"/>
    <p:sldId id="283" r:id="rId17"/>
    <p:sldId id="269" r:id="rId18"/>
    <p:sldId id="277" r:id="rId19"/>
    <p:sldId id="263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2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PNG>
</file>

<file path=ppt/media/image21.jpe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A89DE8-A7D3-8C44-9CA1-B97C01CE6065}" type="datetimeFigureOut">
              <a:rPr lang="en-US" smtClean="0"/>
              <a:t>9/4/18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AE096-D59A-EE41-972A-C1070A4B5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438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D8C91-4E96-4787-898C-594A900227FE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3623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ED8C91-4E96-4787-898C-594A900227FE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2346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93000"/>
            <a:lum/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130000"/>
                    </a14:imgEffect>
                  </a14:imgLayer>
                </a14:imgProps>
              </a:ext>
            </a:extLst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jp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45AB-D0B1-074E-8D7B-A993C9B133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3506" y="1964267"/>
            <a:ext cx="9856619" cy="2421464"/>
          </a:xfrm>
        </p:spPr>
        <p:txBody>
          <a:bodyPr/>
          <a:lstStyle/>
          <a:p>
            <a:r>
              <a:rPr lang="en-US" sz="9600" dirty="0"/>
              <a:t>OZTECH</a:t>
            </a:r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A7F9E0-F0B6-504B-B496-37B3E1217E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PRESENTATION 4</a:t>
            </a:r>
          </a:p>
        </p:txBody>
      </p:sp>
    </p:spTree>
    <p:extLst>
      <p:ext uri="{BB962C8B-B14F-4D97-AF65-F5344CB8AC3E}">
        <p14:creationId xmlns:p14="http://schemas.microsoft.com/office/powerpoint/2010/main" val="2839638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A8713-B533-454C-860C-535B87D79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Functionalities added in sprint 4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1DD081-832E-6B49-A731-14080B901318}"/>
              </a:ext>
            </a:extLst>
          </p:cNvPr>
          <p:cNvSpPr txBox="1"/>
          <p:nvPr/>
        </p:nvSpPr>
        <p:spPr>
          <a:xfrm>
            <a:off x="685801" y="2315183"/>
            <a:ext cx="923154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View Daily Sales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View Weekly Sales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View Monthly week Reports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View Confirmed Orders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860D9E-F2FD-4845-B991-C36FAEA01F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933854"/>
            <a:ext cx="7214763" cy="5924145"/>
          </a:xfrm>
        </p:spPr>
      </p:pic>
      <p:sp>
        <p:nvSpPr>
          <p:cNvPr id="13" name="Content Placeholder 12"/>
          <p:cNvSpPr>
            <a:spLocks noGrp="1"/>
          </p:cNvSpPr>
          <p:nvPr>
            <p:ph sz="half" idx="1"/>
          </p:nvPr>
        </p:nvSpPr>
        <p:spPr>
          <a:xfrm>
            <a:off x="7214763" y="1035995"/>
            <a:ext cx="4859468" cy="56760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Client contact person is changed.</a:t>
            </a:r>
          </a:p>
          <a:p>
            <a:r>
              <a:rPr lang="en-US" dirty="0"/>
              <a:t>Now Dealing direct with owner whose name is </a:t>
            </a:r>
            <a:r>
              <a:rPr lang="en-US" dirty="0" err="1"/>
              <a:t>Sargono</a:t>
            </a:r>
            <a:r>
              <a:rPr lang="en-US" dirty="0"/>
              <a:t>.</a:t>
            </a:r>
          </a:p>
          <a:p>
            <a:r>
              <a:rPr lang="en-US" dirty="0"/>
              <a:t>Demonstrated sprint 4 items to client.</a:t>
            </a:r>
          </a:p>
          <a:p>
            <a:r>
              <a:rPr lang="en-US" dirty="0"/>
              <a:t>Showed him admin functionalities.</a:t>
            </a:r>
          </a:p>
          <a:p>
            <a:r>
              <a:rPr lang="en-US" sz="1800" dirty="0"/>
              <a:t>Talked about the menu specials.</a:t>
            </a:r>
          </a:p>
          <a:p>
            <a:r>
              <a:rPr lang="en-US" dirty="0"/>
              <a:t>Meeting went well.</a:t>
            </a:r>
            <a:endParaRPr lang="en-US" sz="1800" dirty="0"/>
          </a:p>
          <a:p>
            <a:pPr>
              <a:spcAft>
                <a:spcPts val="600"/>
              </a:spcAft>
            </a:pPr>
            <a:r>
              <a:rPr lang="en-US" dirty="0"/>
              <a:t>Communicated through email as well</a:t>
            </a:r>
            <a:endParaRPr lang="en-US" sz="1800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6011694" y="0"/>
            <a:ext cx="5178482" cy="10434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Sprint 4 </a:t>
            </a:r>
            <a:r>
              <a:rPr lang="en-US" sz="3600" dirty="0"/>
              <a:t>Client Meeting</a:t>
            </a:r>
          </a:p>
        </p:txBody>
      </p:sp>
    </p:spTree>
    <p:extLst>
      <p:ext uri="{BB962C8B-B14F-4D97-AF65-F5344CB8AC3E}">
        <p14:creationId xmlns:p14="http://schemas.microsoft.com/office/powerpoint/2010/main" val="118419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10515600" cy="1198179"/>
          </a:xfrm>
        </p:spPr>
        <p:txBody>
          <a:bodyPr>
            <a:normAutofit/>
          </a:bodyPr>
          <a:lstStyle/>
          <a:p>
            <a:r>
              <a:rPr lang="en-AU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Sprint 4 Group Meeting</a:t>
            </a:r>
            <a:br>
              <a:rPr lang="en-A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AU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546698"/>
            <a:ext cx="6945549" cy="5311302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/>
          <a:p>
            <a:r>
              <a:rPr lang="en-AU" dirty="0"/>
              <a:t>  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018295" y="1518945"/>
            <a:ext cx="4995334" cy="2920998"/>
          </a:xfrm>
        </p:spPr>
        <p:txBody>
          <a:bodyPr/>
          <a:lstStyle/>
          <a:p>
            <a:r>
              <a:rPr lang="en-AU" dirty="0"/>
              <a:t>Meetings held in lab. </a:t>
            </a:r>
          </a:p>
          <a:p>
            <a:r>
              <a:rPr lang="en-US" dirty="0"/>
              <a:t> Developers and Programmers help each other as well.</a:t>
            </a:r>
          </a:p>
          <a:p>
            <a:r>
              <a:rPr lang="en-US" dirty="0"/>
              <a:t> Each Member worked at it’s Peak.</a:t>
            </a:r>
          </a:p>
          <a:p>
            <a:r>
              <a:rPr lang="en-US" dirty="0"/>
              <a:t>Discussed about tasks of each other.</a:t>
            </a:r>
          </a:p>
          <a:p>
            <a:r>
              <a:rPr lang="en-US" dirty="0"/>
              <a:t>Raised our concerns about the completion of project.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0464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269" y="5574"/>
            <a:ext cx="4045875" cy="8247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STANDARDS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20414" y="708764"/>
            <a:ext cx="5819328" cy="2491636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r>
              <a:rPr lang="en-US" sz="1800" dirty="0"/>
              <a:t>Google Drive</a:t>
            </a:r>
          </a:p>
          <a:p>
            <a:r>
              <a:rPr lang="en-US" sz="1800" dirty="0"/>
              <a:t> Data Accessing</a:t>
            </a:r>
          </a:p>
          <a:p>
            <a:r>
              <a:rPr lang="en-US" sz="1800" dirty="0"/>
              <a:t> Team Meeting Site</a:t>
            </a:r>
          </a:p>
          <a:p>
            <a:r>
              <a:rPr lang="en-US" sz="1800" dirty="0"/>
              <a:t> Data Interchanging</a:t>
            </a:r>
          </a:p>
          <a:p>
            <a:r>
              <a:rPr lang="en-US" sz="1800" dirty="0"/>
              <a:t>Version control </a:t>
            </a:r>
          </a:p>
          <a:p>
            <a:r>
              <a:rPr lang="en-US" sz="1800" dirty="0"/>
              <a:t>Change control </a:t>
            </a:r>
          </a:p>
          <a:p>
            <a:r>
              <a:rPr lang="en-US" dirty="0"/>
              <a:t>Communication control </a:t>
            </a:r>
            <a:endParaRPr lang="en-US" sz="1800" dirty="0"/>
          </a:p>
        </p:txBody>
      </p:sp>
      <p:pic>
        <p:nvPicPr>
          <p:cNvPr id="9" name="Content Placeholder 8" descr="A group of people sitting at a table&#10;&#10;Description generated with very high confidence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53" r="-1" b="-1"/>
          <a:stretch/>
        </p:blipFill>
        <p:spPr>
          <a:xfrm>
            <a:off x="0" y="3336587"/>
            <a:ext cx="12188932" cy="329018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3" r="-3" b="13022"/>
          <a:stretch/>
        </p:blipFill>
        <p:spPr>
          <a:xfrm>
            <a:off x="3330078" y="830659"/>
            <a:ext cx="2242825" cy="118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41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A122F-7269-D54B-B207-A6D152CA1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776" y="687422"/>
            <a:ext cx="10175200" cy="937097"/>
          </a:xfrm>
        </p:spPr>
        <p:txBody>
          <a:bodyPr/>
          <a:lstStyle/>
          <a:p>
            <a:r>
              <a:rPr lang="en-US" dirty="0"/>
              <a:t>Standards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9407B6-5A5D-4C42-BC58-F7BAA2F44191}"/>
              </a:ext>
            </a:extLst>
          </p:cNvPr>
          <p:cNvSpPr txBox="1"/>
          <p:nvPr/>
        </p:nvSpPr>
        <p:spPr>
          <a:xfrm>
            <a:off x="1449421" y="1799617"/>
            <a:ext cx="85797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Data Accessing </a:t>
            </a:r>
            <a:r>
              <a:rPr lang="en-US" dirty="0"/>
              <a:t>and </a:t>
            </a:r>
            <a:r>
              <a:rPr lang="en-US" sz="2400" b="1" dirty="0"/>
              <a:t>Version control</a:t>
            </a:r>
            <a:r>
              <a:rPr lang="en-US" b="1" dirty="0"/>
              <a:t> </a:t>
            </a:r>
            <a:r>
              <a:rPr lang="en-US" dirty="0"/>
              <a:t>is done with the help of google drive.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DEF910-592E-9E44-A74C-BC7D878887C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3" r="-3" b="13022"/>
          <a:stretch/>
        </p:blipFill>
        <p:spPr>
          <a:xfrm>
            <a:off x="1449421" y="2635877"/>
            <a:ext cx="7908588" cy="417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20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DA502-B2F6-BE46-9BA9-654C02182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10131424" cy="898187"/>
          </a:xfrm>
        </p:spPr>
        <p:txBody>
          <a:bodyPr/>
          <a:lstStyle/>
          <a:p>
            <a:r>
              <a:rPr lang="en-US" dirty="0"/>
              <a:t>Change control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32E383-CE13-F843-BF84-9A3ECC498C43}"/>
              </a:ext>
            </a:extLst>
          </p:cNvPr>
          <p:cNvSpPr txBox="1"/>
          <p:nvPr/>
        </p:nvSpPr>
        <p:spPr>
          <a:xfrm>
            <a:off x="1001949" y="1945532"/>
            <a:ext cx="518199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Change control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agile methodology and scrum methodology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Helps to change at any stage of project.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to use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Quite effective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58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E3FC1144-BD64-4C61-ACB8-497711C416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C22929-6ACC-EF48-BB12-4FEE6EBE1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Communication control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DD628B-BCF0-C445-8708-4D54C9BD33CB}"/>
              </a:ext>
            </a:extLst>
          </p:cNvPr>
          <p:cNvSpPr txBox="1"/>
          <p:nvPr/>
        </p:nvSpPr>
        <p:spPr>
          <a:xfrm>
            <a:off x="685801" y="2142067"/>
            <a:ext cx="6143423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dirty="0"/>
              <a:t>Communication has been done via emails and </a:t>
            </a:r>
            <a:r>
              <a:rPr lang="en-US"/>
              <a:t>whatsapp</a:t>
            </a:r>
            <a:r>
              <a:rPr lang="en-US" dirty="0"/>
              <a:t>. </a:t>
            </a:r>
            <a:endParaRPr lang="en-US"/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/>
          </a:p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dirty="0"/>
              <a:t>Easy for us to use that. </a:t>
            </a:r>
            <a:endParaRPr lang="en-US"/>
          </a:p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dirty="0"/>
              <a:t>Everybody responses on time. </a:t>
            </a:r>
            <a:endParaRPr lang="en-US"/>
          </a:p>
          <a:p>
            <a:pPr marL="285750" indent="-285750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dirty="0"/>
              <a:t>No communication problems at all. </a:t>
            </a:r>
            <a:endParaRPr lang="en-US"/>
          </a:p>
          <a:p>
            <a:pPr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DE29A3-A5E3-E048-85D6-682A09BA16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28" r="1" b="1"/>
          <a:stretch/>
        </p:blipFill>
        <p:spPr>
          <a:xfrm>
            <a:off x="8888133" y="4144246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58B25CAD-A790-499A-926B-116E10915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25" name="Freeform 98">
              <a:extLst>
                <a:ext uri="{FF2B5EF4-FFF2-40B4-BE49-F238E27FC236}">
                  <a16:creationId xmlns:a16="http://schemas.microsoft.com/office/drawing/2014/main" id="{76E29510-9A59-43B9-BA40-BF403A9F6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D41DCF14-C3EC-4A84-9BCB-CE7374306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323473CE-82AD-4D8D-A232-68772F8249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6C67ADA3-E620-4348-8071-F9721E422B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221526D8-6171-42B9-BB1D-D4EBD07C93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D918272C-9574-485F-8DBA-E779254B6C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414CAA3E-D915-4597-85D4-DF416AF539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749FF6F-6DEA-46A3-A01C-82BD294181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8853F97E-C428-43BB-903E-E63D7A05DE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FD4EE22F-D9F6-499B-8595-2CA950937E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0A598804-7127-47FC-8A02-C6E2FD0D7A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12A35C24-2BAE-4314-BBF5-81A17F92E1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73A33BF9-E8C7-47A3-BFF6-5419153F72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B8707F62-2F29-4FF0-A976-55E199600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3D9DB8BF-BBA2-4465-8B80-B354B3A5BA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C237BA7-462C-4ABE-B089-4C8938F821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14D5F33-8377-427F-B4D1-8B783BF48E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68114C18-86CF-412F-81BD-4856E83CDB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ECF1CFD5-877F-4D23-9186-ABBE606058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FD718FB9-83BB-4BFB-ACF6-7D0A681BB7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99B007F5-E4FE-4A8F-813F-CC2740BD2E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41345DFB-742B-4F09-B75A-05377FD401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7B4845AC-E70E-40A2-9491-05B2DBB92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F4111F64-514D-4447-86EB-D665455248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B20169F1-F2D1-4726-8423-DBB5FE0714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69F80247-CF53-4374-81E2-475BDD5210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FA5F5D72-947B-414E-8FDD-BBA2BCB95B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C3AECE77-F2AF-4FCA-9C0E-A3E154EF49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>
                <a:extLst>
                  <a:ext uri="{FF2B5EF4-FFF2-40B4-BE49-F238E27FC236}">
                    <a16:creationId xmlns:a16="http://schemas.microsoft.com/office/drawing/2014/main" id="{A357807F-7199-418E-A0A9-B64105ECD2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>
                <a:extLst>
                  <a:ext uri="{FF2B5EF4-FFF2-40B4-BE49-F238E27FC236}">
                    <a16:creationId xmlns:a16="http://schemas.microsoft.com/office/drawing/2014/main" id="{374400BB-9AFD-4FE0-890E-888B089C26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6B161EE8-5F23-490A-9728-F35D68DF90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EF4E71C7-716A-43DB-8B25-45D376E5D1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CCC85AEA-CCD1-4DF7-8916-0F72027ED7C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2135A1AE-41A5-4D62-8EDA-7E2AE30EF6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F3CFD903-54FF-40B5-8645-48F3E463AE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250B0D3E-699D-4045-9BD5-B4CF69C20B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B430A3E5-50DB-4A25-A497-A9AABF4CD8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A1B0E32C-6B1D-4061-8FE9-49FE8F48E2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5933DD09-EE89-4852-AAB4-7C42FEB01C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11394FF-3D41-4AC3-BF43-D84C4453F9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8E419255-A9D6-42DD-A394-F5330A6F36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7B92B858-83FE-42E7-B526-734880D077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FF2B5EF4-FFF2-40B4-BE49-F238E27FC236}">
                    <a16:creationId xmlns:a16="http://schemas.microsoft.com/office/drawing/2014/main" id="{1AC09C3A-8718-4FF6-89BE-385091356D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1ACA67A3-5C58-4B01-9A72-136D48845E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9C479D8B-24CE-4B25-A4B4-1D411A4502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9BF48C75-7374-42F2-A159-526789C343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D809A4AF-4DE5-4BEA-9D5A-A5236E9AF3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B3EF6033-DAB6-40AE-904A-9B445DBD6E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B6FAF6D3-9004-48E4-9A1F-BF36CEF7C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45BF9CAE-C7FC-4A40-83EC-8D4FA543E0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C9D1F7A5-8E54-4E36-9FBB-68F82877C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2E9B55B9-3B64-43D0-B20B-63D1E69CE3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AD5DB75D-0B80-49D5-ABF8-FB393DC83B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F3F5F929-EAAF-471A-9E35-6DCDC3566C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E4C2BEB3-0299-4A25-830D-6E2DF9FDC8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04E342A0-615D-466D-9404-CA8BBCEEFC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6BDFFE1C-1E19-4EF4-A1B2-204A04E34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6731123C-8680-4E7A-AF54-969919D30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8F1F0F71-5F67-496A-85EC-C8272FC6DE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4EE0D13E-74B4-46D8-9CEB-993A9B02BB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BBC0AC4E-E40A-4D25-B178-B28024D5DB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FF2B5EF4-FFF2-40B4-BE49-F238E27FC236}">
                    <a16:creationId xmlns:a16="http://schemas.microsoft.com/office/drawing/2014/main" id="{A143B7E6-35F6-4AAF-B75E-D0E3B1CC3B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8DAAF768-2A67-4FCC-B682-7B14D46993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9A5A9193-6968-40A2-9E95-40B9A300A1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85F665EA-A27F-453A-9F57-4D4B9CE646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4F6B94B3-C73B-4B26-A066-A4A6EB6920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2C87A408-F5B1-4397-9A9F-65844D7EFB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B9AC2E82-FE6E-420B-9AB8-7939E196CE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BAE5E1C4-5F11-44DF-9A63-A3AB706FCC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3236581D-1127-4822-B364-203311850B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CF6AFBC9-9C55-4BB4-8DD3-CBFB9D9596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3312F76C-C542-4FF1-88A9-12DED608E7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FF2B5EF4-FFF2-40B4-BE49-F238E27FC236}">
                    <a16:creationId xmlns:a16="http://schemas.microsoft.com/office/drawing/2014/main" id="{AC1AEC1F-364C-4A2C-8798-18571170F7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4960AF63-51EE-4474-9693-18C3FFC5F5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1E186998-8FFC-4B8E-9664-A3EB3DA93F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A00B2A7C-644E-4B02-8949-68AC413D14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0923CE8B-E88E-4585-A698-30BB686DFE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21148CFA-ECD4-4847-91CE-7E8206F840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DFAB4226-9991-4F5E-B43B-D873A909D2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C8548911-9FE4-446D-BD3E-DC72AEF2D6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811B40AE-63DC-41CA-B0D1-EF99F055F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07BB2A43-A75C-4A17-B68F-E6AB75EE03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40A0BDF4-301A-4EE4-A77D-BD245F18E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C4924D57-94BA-40F5-BF53-9B23F7213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A14F8BCB-338A-49F5-BB9D-626C7A0CC9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DEFC0D9E-285A-4D86-8A71-B985BA8335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7015B3C-B28A-40F0-B53A-91B3B9C5FA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1DFD7530-F83D-4D23-9B1F-F8DA8CD5AF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4DC34F9A-64D4-48B5-8E5A-ED0E339253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3ED77B99-47E0-4D0B-B185-7F5E1B61C0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EC09C835-22F6-4E14-9BBE-11DD233346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A02419A0-4AA5-4985-B606-94268DE415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1503FA27-7544-400B-8706-FE12A9B316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DD404C57-DD6C-454E-BE13-90369095B1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5ABEA11C-C6F5-4FAB-9F3F-384EF23D6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7CAEDBBC-2C01-496B-929B-849F1CB534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2894D4ED-61CE-46A2-9092-A00B9E8377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1C5D0262-1B14-45D6-937F-B6D6A915DC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3C7684CB-4F98-4EC9-A35B-1E903CEE66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5C25B956-861C-47EE-9D4D-E31C24538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3DD61AAC-D277-4D2E-AB51-8DDB489040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4A4BA2A9-697F-45E1-8363-5E61A4207E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FD517C0E-A6EE-4A86-9F4C-434CD71915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98C170BA-831C-4BA4-A286-65E66E9C465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0EAA6EC5-E2BD-492B-9A8B-C27A76AC6C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8485DB25-AEEB-4180-9A14-2CEB267D4F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807A4361-79A5-47AA-98FE-01640EE424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F672975E-CAD3-46F3-BDA2-902C8237DC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15679262-AA08-4D50-AB3F-E6F9B4D1D8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61E32D5A-0C93-4E13-B049-914A2F1D29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941EC8F6-AF84-43B6-9400-F73F6FBADE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E75F074A-16C0-4748-BD13-64A7C32F6A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ECB3D608-CA7C-470E-9AAA-8389005F53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7AB4FD7D-4E8A-4455-933E-99E52E0B49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7416DF40-A568-431F-B63F-C32A9175B8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1B25E07C-A0EC-4DCF-88EC-51BB5C3FC3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96C7DC41-3ADA-4989-AE2A-0F8D9DFCC9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6AE2AB88-5EAC-41EC-98BF-FACD6A2115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94E0B17E-9282-4983-AEB1-2B123998A3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986E83F1-9CCB-448B-89C9-F55B273BFC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1621D911-2A84-468C-9244-743E3E18D7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B29971DC-3B38-4403-ABC9-880A06EBAC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F2D65D61-4C71-4851-B377-83369B3889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804A736D-4A39-4E06-B7A7-2217CEB4ECE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33B1531E-B3AC-480D-A8CD-836E8C1788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CF076B49-2AA3-4C05-9E50-CFF913718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151">
                <a:extLst>
                  <a:ext uri="{FF2B5EF4-FFF2-40B4-BE49-F238E27FC236}">
                    <a16:creationId xmlns:a16="http://schemas.microsoft.com/office/drawing/2014/main" id="{FE506FE5-22A7-42E7-BEB9-5442E79184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>
                <a:extLst>
                  <a:ext uri="{FF2B5EF4-FFF2-40B4-BE49-F238E27FC236}">
                    <a16:creationId xmlns:a16="http://schemas.microsoft.com/office/drawing/2014/main" id="{5D634CEF-DD74-4EC0-B7F4-3884BAF106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C4AD2728-E4B9-487D-A682-5E21DD15BB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C422CD3C-92C4-473C-9E31-85A594F6BE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71509C2B-9D23-4008-B6A1-2407688209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007ACD51-E44F-4AF8-8F61-F276D7134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EF5BDAF9-2B69-4209-BE1F-6C5D8A1DFF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9DA27782-8E1F-422F-B106-31C0E1216D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>
                <a:extLst>
                  <a:ext uri="{FF2B5EF4-FFF2-40B4-BE49-F238E27FC236}">
                    <a16:creationId xmlns:a16="http://schemas.microsoft.com/office/drawing/2014/main" id="{8E8A221D-84EC-47C2-A895-8253858153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F08A0E1C-6626-4DD8-83BE-E83E2DFC84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7360D67F-521C-4D9A-B2B1-392386EA51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F29669A1-CC36-41F4-B0F1-B720DB9894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163">
                <a:extLst>
                  <a:ext uri="{FF2B5EF4-FFF2-40B4-BE49-F238E27FC236}">
                    <a16:creationId xmlns:a16="http://schemas.microsoft.com/office/drawing/2014/main" id="{7DC3ADA6-152F-4D7B-9ABD-30DC8F7A2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>
                <a:extLst>
                  <a:ext uri="{FF2B5EF4-FFF2-40B4-BE49-F238E27FC236}">
                    <a16:creationId xmlns:a16="http://schemas.microsoft.com/office/drawing/2014/main" id="{1F6CA5EE-56FA-4EF7-9EC7-BC3FB217E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703F9222-217B-48EB-8878-EC0B32E322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B48B9A73-A26B-43DB-9BB2-5658871FEA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EDF9DD53-6F04-4203-B61A-240676B7F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01065752-DE28-425C-8987-168FE9F510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0" name="Straight Connector 169">
                <a:extLst>
                  <a:ext uri="{FF2B5EF4-FFF2-40B4-BE49-F238E27FC236}">
                    <a16:creationId xmlns:a16="http://schemas.microsoft.com/office/drawing/2014/main" id="{4B78A37C-B329-45F9-AF83-26D5CD826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FB70B126-9812-487A-AB78-CBCB1B32D7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>
                <a:extLst>
                  <a:ext uri="{FF2B5EF4-FFF2-40B4-BE49-F238E27FC236}">
                    <a16:creationId xmlns:a16="http://schemas.microsoft.com/office/drawing/2014/main" id="{62A622F7-EC16-4F46-83B7-7A7DBCF99A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5607D488-F3A1-4FF6-9C5C-B4C1E147A2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FDD48CAD-8E9A-434C-9F7E-6031DA9A6A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F70B9979-DEC4-48B9-9462-E3631AC96A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ADB15ACD-534F-474C-8B1A-8F5B94AEFD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8DFFE368-637C-4309-ABAC-BDCED29B6B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7D3E8255-AD5A-48F8-B948-7BF97DBEE7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>
                <a:extLst>
                  <a:ext uri="{FF2B5EF4-FFF2-40B4-BE49-F238E27FC236}">
                    <a16:creationId xmlns:a16="http://schemas.microsoft.com/office/drawing/2014/main" id="{784682BD-D253-4704-BB29-6D9C7D3006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34113DE4-AE89-4F45-9B12-61B04E3E78A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8437CF76-AF2F-46BC-9579-872625F1AB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AF2AF364-8140-40A5-9AC8-00C03DA47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AFBA166C-DB92-475D-B0D3-1F7EB2B81A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583F60B4-E774-4D4F-BC7C-A171BB617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EF18C06C-0984-4FAA-952A-9CBFC0F95C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BDE44802-FF06-46DC-9F7E-D2A329BB29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90594ECE-ADFB-564E-BB60-6C944610768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583" r="18452" b="-2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26594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map&#10;&#10;Description generated with high confidence">
            <a:extLst>
              <a:ext uri="{FF2B5EF4-FFF2-40B4-BE49-F238E27FC236}">
                <a16:creationId xmlns:a16="http://schemas.microsoft.com/office/drawing/2014/main" id="{E5A6FE33-5C10-4EE5-9E8B-AFC70F4C85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627" y="222421"/>
            <a:ext cx="1959050" cy="207593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anchor="ctr">
            <a:normAutofit fontScale="90000"/>
          </a:bodyPr>
          <a:lstStyle/>
          <a:p>
            <a:pPr algn="ctr"/>
            <a:r>
              <a:rPr lang="en-AU" sz="2600" dirty="0">
                <a:solidFill>
                  <a:srgbClr val="FFFFFF"/>
                </a:solidFill>
              </a:rPr>
              <a:t>Use Case Diagram</a:t>
            </a:r>
          </a:p>
        </p:txBody>
      </p:sp>
    </p:spTree>
    <p:extLst>
      <p:ext uri="{BB962C8B-B14F-4D97-AF65-F5344CB8AC3E}">
        <p14:creationId xmlns:p14="http://schemas.microsoft.com/office/powerpoint/2010/main" val="3590712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 DIAGRAM 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498" y="0"/>
            <a:ext cx="12430898" cy="694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415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146" y="2787048"/>
            <a:ext cx="9616966" cy="13811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latin typeface="+mj-lt"/>
                <a:ea typeface="+mj-ea"/>
                <a:cs typeface="+mj-cs"/>
              </a:rPr>
              <a:t>DATABASE &amp; WORKING FUNCTIONALITY</a:t>
            </a:r>
          </a:p>
        </p:txBody>
      </p:sp>
    </p:spTree>
    <p:extLst>
      <p:ext uri="{BB962C8B-B14F-4D97-AF65-F5344CB8AC3E}">
        <p14:creationId xmlns:p14="http://schemas.microsoft.com/office/powerpoint/2010/main" val="207048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3">
            <a:extLst>
              <a:ext uri="{FF2B5EF4-FFF2-40B4-BE49-F238E27FC236}">
                <a16:creationId xmlns:a16="http://schemas.microsoft.com/office/drawing/2014/main" id="{CBD94887-6A10-4F62-8EE1-B2BCFA1F38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-1786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MEMBERS&#10;. DILJOT SINGH&#10;. ANMOL BATISH&#10;. INDERJEET SINGH&#10;. PARAS JOSHI&#10;.  MUHAMMAD ASFAND&#10;&#10;">
            <a:extLst>
              <a:ext uri="{FF2B5EF4-FFF2-40B4-BE49-F238E27FC236}">
                <a16:creationId xmlns:a16="http://schemas.microsoft.com/office/drawing/2014/main" id="{1ADE7CC1-179A-1640-B229-8C9860CDF45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497"/>
          <a:stretch/>
        </p:blipFill>
        <p:spPr>
          <a:xfrm>
            <a:off x="20" y="1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65000"/>
                  <a:lumOff val="35000"/>
                  <a:alpha val="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19" name="Picture 15">
            <a:extLst>
              <a:ext uri="{FF2B5EF4-FFF2-40B4-BE49-F238E27FC236}">
                <a16:creationId xmlns:a16="http://schemas.microsoft.com/office/drawing/2014/main" id="{A3D512BA-228A-4979-9312-ACD246E10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8346E8-44DC-6847-B72B-C8555CFF2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>
            <a:normAutofit/>
          </a:bodyPr>
          <a:lstStyle/>
          <a:p>
            <a:r>
              <a:rPr lang="en-AU" dirty="0"/>
              <a:t>Oz tech-A CREATIVE TEAM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C0F26-95AF-604E-BFED-CD8B8A9FC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3649133"/>
          </a:xfrm>
        </p:spPr>
        <p:txBody>
          <a:bodyPr>
            <a:normAutofit/>
          </a:bodyPr>
          <a:lstStyle/>
          <a:p>
            <a:r>
              <a:rPr lang="en-US" dirty="0"/>
              <a:t>Anmol </a:t>
            </a:r>
            <a:r>
              <a:rPr lang="en-US" dirty="0" err="1"/>
              <a:t>Batish</a:t>
            </a:r>
            <a:r>
              <a:rPr lang="en-US" dirty="0"/>
              <a:t>                  Project Manager, Programmer </a:t>
            </a:r>
          </a:p>
          <a:p>
            <a:r>
              <a:rPr lang="en-US" dirty="0"/>
              <a:t>Paras Joshi                      Programmer, designer</a:t>
            </a:r>
          </a:p>
          <a:p>
            <a:r>
              <a:rPr lang="en-US" dirty="0" err="1"/>
              <a:t>Diljot</a:t>
            </a:r>
            <a:r>
              <a:rPr lang="en-US" dirty="0"/>
              <a:t> Singh                      Database</a:t>
            </a:r>
          </a:p>
          <a:p>
            <a:r>
              <a:rPr lang="en-US" dirty="0" err="1"/>
              <a:t>Inderjeet</a:t>
            </a:r>
            <a:r>
              <a:rPr lang="en-US" dirty="0"/>
              <a:t> Singh                Documentation, Assistant project manager</a:t>
            </a:r>
          </a:p>
          <a:p>
            <a:r>
              <a:rPr lang="en-US" dirty="0"/>
              <a:t>Muhammad </a:t>
            </a:r>
            <a:r>
              <a:rPr lang="en-US" dirty="0" err="1"/>
              <a:t>Asfand</a:t>
            </a:r>
            <a:r>
              <a:rPr lang="en-US" dirty="0"/>
              <a:t>        Version control, Testing </a:t>
            </a:r>
          </a:p>
        </p:txBody>
      </p:sp>
    </p:spTree>
    <p:extLst>
      <p:ext uri="{BB962C8B-B14F-4D97-AF65-F5344CB8AC3E}">
        <p14:creationId xmlns:p14="http://schemas.microsoft.com/office/powerpoint/2010/main" val="140418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FBF9A0-2270-9F41-A2D4-600CB8326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52" y="573932"/>
            <a:ext cx="10584976" cy="6284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32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Client </a:t>
            </a:r>
            <a:br>
              <a:rPr lang="en-AU" dirty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007" y="1303282"/>
            <a:ext cx="10838793" cy="3825765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Well known Indonesian restaurant located in the heart of Adelaide.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007" y="1782973"/>
            <a:ext cx="3289738" cy="46470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488" y="1782973"/>
            <a:ext cx="8077983" cy="4647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478321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5" r="1" b="9751"/>
          <a:stretch/>
        </p:blipFill>
        <p:spPr>
          <a:xfrm>
            <a:off x="6355999" y="1"/>
            <a:ext cx="4151376" cy="2349401"/>
          </a:xfrm>
          <a:custGeom>
            <a:avLst/>
            <a:gdLst>
              <a:gd name="connsiteX0" fmla="*/ 20101 w 4151376"/>
              <a:gd name="connsiteY0" fmla="*/ 0 h 2349401"/>
              <a:gd name="connsiteX1" fmla="*/ 4131276 w 4151376"/>
              <a:gd name="connsiteY1" fmla="*/ 0 h 2349401"/>
              <a:gd name="connsiteX2" fmla="*/ 4140659 w 4151376"/>
              <a:gd name="connsiteY2" fmla="*/ 61486 h 2349401"/>
              <a:gd name="connsiteX3" fmla="*/ 4151376 w 4151376"/>
              <a:gd name="connsiteY3" fmla="*/ 273713 h 2349401"/>
              <a:gd name="connsiteX4" fmla="*/ 2075688 w 4151376"/>
              <a:gd name="connsiteY4" fmla="*/ 2349401 h 2349401"/>
              <a:gd name="connsiteX5" fmla="*/ 0 w 4151376"/>
              <a:gd name="connsiteY5" fmla="*/ 273713 h 2349401"/>
              <a:gd name="connsiteX6" fmla="*/ 10717 w 4151376"/>
              <a:gd name="connsiteY6" fmla="*/ 61486 h 234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51376" h="2349401">
                <a:moveTo>
                  <a:pt x="20101" y="0"/>
                </a:moveTo>
                <a:lnTo>
                  <a:pt x="4131276" y="0"/>
                </a:lnTo>
                <a:lnTo>
                  <a:pt x="4140659" y="61486"/>
                </a:lnTo>
                <a:cubicBezTo>
                  <a:pt x="4147746" y="131265"/>
                  <a:pt x="4151376" y="202065"/>
                  <a:pt x="4151376" y="273713"/>
                </a:cubicBezTo>
                <a:cubicBezTo>
                  <a:pt x="4151376" y="1420084"/>
                  <a:pt x="3222059" y="2349401"/>
                  <a:pt x="2075688" y="2349401"/>
                </a:cubicBezTo>
                <a:cubicBezTo>
                  <a:pt x="929317" y="2349401"/>
                  <a:pt x="0" y="1420084"/>
                  <a:pt x="0" y="273713"/>
                </a:cubicBezTo>
                <a:cubicBezTo>
                  <a:pt x="0" y="202065"/>
                  <a:pt x="3630" y="131265"/>
                  <a:pt x="10717" y="61486"/>
                </a:cubicBezTo>
                <a:close/>
              </a:path>
            </a:pathLst>
          </a:cu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48" b="24008"/>
          <a:stretch/>
        </p:blipFill>
        <p:spPr>
          <a:xfrm>
            <a:off x="7390912" y="3075259"/>
            <a:ext cx="4801088" cy="3782741"/>
          </a:xfrm>
          <a:custGeom>
            <a:avLst/>
            <a:gdLst>
              <a:gd name="connsiteX0" fmla="*/ 2583180 w 4801088"/>
              <a:gd name="connsiteY0" fmla="*/ 0 h 3782741"/>
              <a:gd name="connsiteX1" fmla="*/ 4725194 w 4801088"/>
              <a:gd name="connsiteY1" fmla="*/ 1138900 h 3782741"/>
              <a:gd name="connsiteX2" fmla="*/ 4801088 w 4801088"/>
              <a:gd name="connsiteY2" fmla="*/ 1263826 h 3782741"/>
              <a:gd name="connsiteX3" fmla="*/ 4801088 w 4801088"/>
              <a:gd name="connsiteY3" fmla="*/ 3782741 h 3782741"/>
              <a:gd name="connsiteX4" fmla="*/ 296488 w 4801088"/>
              <a:gd name="connsiteY4" fmla="*/ 3782741 h 3782741"/>
              <a:gd name="connsiteX5" fmla="*/ 202999 w 4801088"/>
              <a:gd name="connsiteY5" fmla="*/ 3588671 h 3782741"/>
              <a:gd name="connsiteX6" fmla="*/ 0 w 4801088"/>
              <a:gd name="connsiteY6" fmla="*/ 2583180 h 3782741"/>
              <a:gd name="connsiteX7" fmla="*/ 2583180 w 4801088"/>
              <a:gd name="connsiteY7" fmla="*/ 0 h 3782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01088" h="3782741">
                <a:moveTo>
                  <a:pt x="2583180" y="0"/>
                </a:moveTo>
                <a:cubicBezTo>
                  <a:pt x="3474837" y="0"/>
                  <a:pt x="4260977" y="451769"/>
                  <a:pt x="4725194" y="1138900"/>
                </a:cubicBezTo>
                <a:lnTo>
                  <a:pt x="4801088" y="1263826"/>
                </a:lnTo>
                <a:lnTo>
                  <a:pt x="4801088" y="3782741"/>
                </a:lnTo>
                <a:lnTo>
                  <a:pt x="296488" y="3782741"/>
                </a:lnTo>
                <a:lnTo>
                  <a:pt x="202999" y="3588671"/>
                </a:lnTo>
                <a:cubicBezTo>
                  <a:pt x="72283" y="3279623"/>
                  <a:pt x="0" y="2939843"/>
                  <a:pt x="0" y="2583180"/>
                </a:cubicBezTo>
                <a:cubicBezTo>
                  <a:pt x="0" y="1156529"/>
                  <a:pt x="1156529" y="0"/>
                  <a:pt x="2583180" y="0"/>
                </a:cubicBez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1098" y="1396289"/>
            <a:ext cx="527733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PONDOK DAUN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05543" y="2871982"/>
            <a:ext cx="5272888" cy="3181684"/>
          </a:xfrm>
          <a:prstGeom prst="rect">
            <a:avLst/>
          </a:prstGeom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dirty="0"/>
              <a:t>Authentic Indonesian cuisine 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dirty="0"/>
              <a:t>Located in the east end of Adelaide.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dirty="0"/>
              <a:t>It serves a seasonally evolving menu with daily specials.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dirty="0"/>
              <a:t>Sibling of Restaurant Orana.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AU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b="1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8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0" y="1371600"/>
            <a:ext cx="12192000" cy="548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30317"/>
          </a:xfrm>
        </p:spPr>
        <p:txBody>
          <a:bodyPr/>
          <a:lstStyle/>
          <a:p>
            <a:r>
              <a:rPr lang="en-AU" dirty="0"/>
              <a:t>TEAM SITE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B5413E-EC14-EA49-B32F-0638FF55AF0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90" y="2723745"/>
            <a:ext cx="2311258" cy="190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5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839821"/>
          </a:xfrm>
        </p:spPr>
        <p:txBody>
          <a:bodyPr/>
          <a:lstStyle/>
          <a:p>
            <a:r>
              <a:rPr lang="en-AU" dirty="0"/>
              <a:t>PROJECT MANAGEMENT TOOL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38200" y="1668463"/>
            <a:ext cx="10515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TRELLO </a:t>
            </a:r>
          </a:p>
          <a:p>
            <a:endParaRPr lang="en-AU" sz="2800" dirty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1896"/>
            <a:ext cx="12192000" cy="525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2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FUNCTIONALITIES for user  </a:t>
            </a:r>
            <a:endParaRPr lang="en-AU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668463"/>
            <a:ext cx="10515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View Products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 Order &amp; Update Details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 Login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 Booking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 Review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 Specials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 Catering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 Give Feedback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   Contact Form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View Restaurant location.</a:t>
            </a:r>
            <a:endParaRPr lang="en-AU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4536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8C262-AD7C-9C4A-A17E-0F13A605B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477" y="609601"/>
            <a:ext cx="10262749" cy="1092740"/>
          </a:xfrm>
        </p:spPr>
        <p:txBody>
          <a:bodyPr>
            <a:normAutofit/>
          </a:bodyPr>
          <a:lstStyle/>
          <a:p>
            <a:r>
              <a:rPr lang="en-US" sz="4400" dirty="0"/>
              <a:t>Functionalities for admin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8894D6-D671-334F-B9D5-8E1BC069DA31}"/>
              </a:ext>
            </a:extLst>
          </p:cNvPr>
          <p:cNvSpPr txBox="1"/>
          <p:nvPr/>
        </p:nvSpPr>
        <p:spPr>
          <a:xfrm>
            <a:off x="700392" y="1955260"/>
            <a:ext cx="8443608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USER ORDER FORM</a:t>
            </a:r>
            <a:endParaRPr lang="en-AU" sz="2800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AU" sz="2800" dirty="0">
                <a:solidFill>
                  <a:schemeClr val="tx2"/>
                </a:solidFill>
              </a:rPr>
              <a:t>ADMIN LOGIN/LOGOUT 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2800" dirty="0">
                <a:solidFill>
                  <a:schemeClr val="tx2"/>
                </a:solidFill>
              </a:rPr>
              <a:t>VIEW BOOKINGS FOR ADMIN</a:t>
            </a:r>
          </a:p>
          <a:p>
            <a:pPr marL="342900" indent="-342900">
              <a:buFont typeface="+mj-lt"/>
              <a:buAutoNum type="arabicPeriod"/>
            </a:pPr>
            <a:r>
              <a:rPr lang="en-AU" sz="2800" dirty="0">
                <a:solidFill>
                  <a:schemeClr val="tx2"/>
                </a:solidFill>
              </a:rPr>
              <a:t>VIEW CATERINGS FOR ADMIN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View Daily Sales Report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View Weekly Sales Report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View Monthly week Reports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View Confirmed Orders</a:t>
            </a:r>
            <a:r>
              <a:rPr lang="en-US" dirty="0"/>
              <a:t> </a:t>
            </a:r>
          </a:p>
          <a:p>
            <a:pPr marL="342900" indent="-342900">
              <a:buAutoNum type="arabicPeriod"/>
            </a:pPr>
            <a:endParaRPr lang="en-AU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690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621" y="1261241"/>
            <a:ext cx="10515600" cy="1070578"/>
          </a:xfrm>
        </p:spPr>
        <p:txBody>
          <a:bodyPr/>
          <a:lstStyle/>
          <a:p>
            <a:r>
              <a:rPr lang="en-AU" dirty="0"/>
              <a:t>NEW FUCTIONALITIES ADDED in Sprint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9621" y="2941419"/>
            <a:ext cx="10515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solidFill>
                  <a:schemeClr val="tx2"/>
                </a:solidFill>
              </a:rPr>
              <a:t>USER ORDER FORM</a:t>
            </a:r>
            <a:endParaRPr lang="en-AU" sz="2800" dirty="0">
              <a:solidFill>
                <a:schemeClr val="tx2"/>
              </a:solidFill>
            </a:endParaRPr>
          </a:p>
          <a:p>
            <a:pPr marL="342900" indent="-342900">
              <a:buAutoNum type="arabicPeriod"/>
            </a:pPr>
            <a:r>
              <a:rPr lang="en-AU" sz="2800" dirty="0">
                <a:solidFill>
                  <a:schemeClr val="tx2"/>
                </a:solidFill>
              </a:rPr>
              <a:t>ADMIN LOGIN/LOGOUT </a:t>
            </a:r>
          </a:p>
          <a:p>
            <a:pPr marL="342900" indent="-342900">
              <a:buAutoNum type="arabicPeriod"/>
            </a:pPr>
            <a:r>
              <a:rPr lang="en-AU" sz="2800" dirty="0">
                <a:solidFill>
                  <a:schemeClr val="tx2"/>
                </a:solidFill>
              </a:rPr>
              <a:t>VIEW BOOKINGS FOR ADMIN</a:t>
            </a:r>
          </a:p>
          <a:p>
            <a:pPr marL="342900" indent="-342900">
              <a:buAutoNum type="arabicPeriod"/>
            </a:pPr>
            <a:r>
              <a:rPr lang="en-AU" sz="2800" dirty="0">
                <a:solidFill>
                  <a:schemeClr val="tx2"/>
                </a:solidFill>
              </a:rPr>
              <a:t>VIEW CATERINGS FOR ADMIN </a:t>
            </a:r>
          </a:p>
        </p:txBody>
      </p:sp>
    </p:spTree>
    <p:extLst>
      <p:ext uri="{BB962C8B-B14F-4D97-AF65-F5344CB8AC3E}">
        <p14:creationId xmlns:p14="http://schemas.microsoft.com/office/powerpoint/2010/main" val="172894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128</TotalTime>
  <Words>373</Words>
  <Application>Microsoft Macintosh PowerPoint</Application>
  <PresentationFormat>Widescreen</PresentationFormat>
  <Paragraphs>101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Celestial</vt:lpstr>
      <vt:lpstr>OZTECH </vt:lpstr>
      <vt:lpstr>Oz tech-A CREATIVE TEAM</vt:lpstr>
      <vt:lpstr>Client  </vt:lpstr>
      <vt:lpstr>PONDOK DAUN</vt:lpstr>
      <vt:lpstr>TEAM SITE </vt:lpstr>
      <vt:lpstr>PROJECT MANAGEMENT TOOL </vt:lpstr>
      <vt:lpstr>FUNCTIONALITIES for user  </vt:lpstr>
      <vt:lpstr>Functionalities for admin</vt:lpstr>
      <vt:lpstr>NEW FUCTIONALITIES ADDED in Sprint 3</vt:lpstr>
      <vt:lpstr>Functionalities added in sprint 4 </vt:lpstr>
      <vt:lpstr>Sprint 4 Client Meeting</vt:lpstr>
      <vt:lpstr>Sprint 4 Group Meeting </vt:lpstr>
      <vt:lpstr>STANDARDS</vt:lpstr>
      <vt:lpstr>Standards </vt:lpstr>
      <vt:lpstr>Change control </vt:lpstr>
      <vt:lpstr>Communication control </vt:lpstr>
      <vt:lpstr>Use Case Diagram</vt:lpstr>
      <vt:lpstr>ER DIAGRAM </vt:lpstr>
      <vt:lpstr>DATABASE &amp; WORKING FUNCTIONALITY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OZTECH </dc:title>
  <dc:creator>muhammad asfand</dc:creator>
  <cp:lastModifiedBy>muhammad asfand</cp:lastModifiedBy>
  <cp:revision>30</cp:revision>
  <dcterms:created xsi:type="dcterms:W3CDTF">2018-08-30T06:48:25Z</dcterms:created>
  <dcterms:modified xsi:type="dcterms:W3CDTF">2018-09-04T00:17:21Z</dcterms:modified>
</cp:coreProperties>
</file>

<file path=docProps/thumbnail.jpeg>
</file>